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100" d="100"/>
          <a:sy n="100" d="100"/>
        </p:scale>
        <p:origin x="-2696" y="-88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B645062-3E0C-4E0A-938D-40834A0C2C14}"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39C51D3-15BB-454D-A1EA-DEF93CF6E4F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A5A4BE0-1835-452B-9BEB-D176F07E689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70201C8-D8F1-40CC-8728-502D9084013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5DC4599-D2C7-409E-9348-DBF3B8B983F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AF90A91-6FA8-4DB7-B296-0CF3041F0187}"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AE9D53D-AA3B-40B6-8D70-4ABB14762C9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BDCA49E-8322-4254-A20D-DFED12EE5FB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495A7A6-5765-4821-BB03-366533FE90D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D911511-9C91-473E-B2CA-4678CEEC102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A03E34E-26CE-4F58-B5DC-A9DAA2FCA9E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C1EEE23-ACB3-4431-9EC4-D0CCE2631D7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5" Type="http://schemas.openxmlformats.org/officeDocument/2006/relationships/image" Target="../media/image4.emf"/><Relationship Id="rId1" Type="http://schemas.openxmlformats.org/officeDocument/2006/relationships/slideLayout" Target="../slideLayouts/slideLayout1.xml"/><Relationship Id="rId2"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7" name="Rectangle 259"/>
          <p:cNvSpPr>
            <a:spLocks noChangeArrowheads="1"/>
          </p:cNvSpPr>
          <p:nvPr/>
        </p:nvSpPr>
        <p:spPr bwMode="auto">
          <a:xfrm>
            <a:off x="6248400" y="3200400"/>
            <a:ext cx="2057400" cy="2895600"/>
          </a:xfrm>
          <a:prstGeom prst="rect">
            <a:avLst/>
          </a:prstGeom>
          <a:solidFill>
            <a:srgbClr val="000000"/>
          </a:solidFill>
          <a:ln w="9525">
            <a:noFill/>
            <a:miter lim="800000"/>
            <a:headEnd/>
            <a:tailEnd/>
          </a:ln>
        </p:spPr>
        <p:txBody>
          <a:bodyPr wrap="none" anchor="ctr"/>
          <a:lstStyle/>
          <a:p>
            <a:endParaRPr lang="en-US"/>
          </a:p>
        </p:txBody>
      </p:sp>
      <p:pic>
        <p:nvPicPr>
          <p:cNvPr id="12" name="Picture 1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762000"/>
            <a:ext cx="1406525" cy="576580"/>
          </a:xfrm>
          <a:prstGeom prst="rect">
            <a:avLst/>
          </a:prstGeom>
          <a:noFill/>
          <a:ln>
            <a:noFill/>
          </a:ln>
          <a:extLst>
            <a:ext uri="{FAA26D3D-D897-4be2-8F04-BA451C77F1D7}">
              <ma14:placeholderFlag xmlns:ma14="http://schemas.microsoft.com/office/mac/drawingml/2011/main"/>
            </a:ext>
          </a:extLst>
        </p:spPr>
      </p:pic>
      <p:pic>
        <p:nvPicPr>
          <p:cNvPr id="13" name="Picture 12"/>
          <p:cNvPicPr/>
          <p:nvPr/>
        </p:nvPicPr>
        <p:blipFill>
          <a:blip r:embed="rId3">
            <a:extLst>
              <a:ext uri="{28A0092B-C50C-407E-A947-70E740481C1C}">
                <a14:useLocalDpi xmlns:a14="http://schemas.microsoft.com/office/drawing/2010/main" val="0"/>
              </a:ext>
            </a:extLst>
          </a:blip>
          <a:srcRect/>
          <a:stretch>
            <a:fillRect/>
          </a:stretch>
        </p:blipFill>
        <p:spPr bwMode="auto">
          <a:xfrm>
            <a:off x="6553200" y="3810000"/>
            <a:ext cx="1405255" cy="575945"/>
          </a:xfrm>
          <a:prstGeom prst="rect">
            <a:avLst/>
          </a:prstGeom>
          <a:noFill/>
          <a:ln>
            <a:noFill/>
          </a:ln>
          <a:extLst>
            <a:ext uri="{FAA26D3D-D897-4be2-8F04-BA451C77F1D7}">
              <ma14:placeholderFlag xmlns:ma14="http://schemas.microsoft.com/office/mac/drawingml/2011/main"/>
            </a:ext>
          </a:extLst>
        </p:spPr>
      </p:pic>
      <p:pic>
        <p:nvPicPr>
          <p:cNvPr id="14" name="Picture 13"/>
          <p:cNvPicPr/>
          <p:nvPr/>
        </p:nvPicPr>
        <p:blipFill>
          <a:blip r:embed="rId4">
            <a:extLst>
              <a:ext uri="{28A0092B-C50C-407E-A947-70E740481C1C}">
                <a14:useLocalDpi xmlns:a14="http://schemas.microsoft.com/office/drawing/2010/main" val="0"/>
              </a:ext>
            </a:extLst>
          </a:blip>
          <a:srcRect/>
          <a:stretch>
            <a:fillRect/>
          </a:stretch>
        </p:blipFill>
        <p:spPr bwMode="auto">
          <a:xfrm>
            <a:off x="6553200" y="4953000"/>
            <a:ext cx="1405255" cy="575945"/>
          </a:xfrm>
          <a:prstGeom prst="rect">
            <a:avLst/>
          </a:prstGeom>
          <a:noFill/>
          <a:ln>
            <a:noFill/>
          </a:ln>
          <a:extLst>
            <a:ext uri="{FAA26D3D-D897-4be2-8F04-BA451C77F1D7}">
              <ma14:placeholderFlag xmlns:ma14="http://schemas.microsoft.com/office/mac/drawingml/2011/main"/>
            </a:ext>
          </a:extLst>
        </p:spPr>
      </p:pic>
      <p:pic>
        <p:nvPicPr>
          <p:cNvPr id="15" name="Picture 14"/>
          <p:cNvPicPr/>
          <p:nvPr/>
        </p:nvPicPr>
        <p:blipFill>
          <a:blip r:embed="rId5">
            <a:extLst>
              <a:ext uri="{28A0092B-C50C-407E-A947-70E740481C1C}">
                <a14:useLocalDpi xmlns:a14="http://schemas.microsoft.com/office/drawing/2010/main" val="0"/>
              </a:ext>
            </a:extLst>
          </a:blip>
          <a:srcRect/>
          <a:stretch>
            <a:fillRect/>
          </a:stretch>
        </p:blipFill>
        <p:spPr bwMode="auto">
          <a:xfrm>
            <a:off x="6477000" y="1981200"/>
            <a:ext cx="1405255" cy="575945"/>
          </a:xfrm>
          <a:prstGeom prst="rect">
            <a:avLst/>
          </a:prstGeom>
          <a:noFill/>
          <a:ln>
            <a:noFill/>
          </a:ln>
          <a:extLst>
            <a:ext uri="{FAA26D3D-D897-4be2-8F04-BA451C77F1D7}">
              <ma14:placeholderFlag xmlns:ma14="http://schemas.microsoft.com/office/mac/drawingml/2011/main"/>
            </a:ext>
          </a:extLst>
        </p:spPr>
      </p:pic>
      <p:sp>
        <p:nvSpPr>
          <p:cNvPr id="59" name="TextBox 58"/>
          <p:cNvSpPr txBox="1"/>
          <p:nvPr/>
        </p:nvSpPr>
        <p:spPr>
          <a:xfrm>
            <a:off x="609600" y="685800"/>
            <a:ext cx="3962400" cy="5170646"/>
          </a:xfrm>
          <a:prstGeom prst="rect">
            <a:avLst/>
          </a:prstGeom>
          <a:noFill/>
        </p:spPr>
        <p:txBody>
          <a:bodyPr wrap="square" rtlCol="0">
            <a:spAutoFit/>
          </a:bodyPr>
          <a:lstStyle/>
          <a:p>
            <a:r>
              <a:rPr lang="en-US" sz="1000" b="1" dirty="0" smtClean="0"/>
              <a:t>Logo Format</a:t>
            </a:r>
            <a:endParaRPr lang="en-US" sz="1000" dirty="0" smtClean="0"/>
          </a:p>
          <a:p>
            <a:r>
              <a:rPr lang="en-US" sz="1000" dirty="0" smtClean="0"/>
              <a:t>These logos have been saved as graphics for use in Microsoft Office applications. As such, they can be used at any virtually any size, without loss of quality.</a:t>
            </a:r>
          </a:p>
          <a:p>
            <a:r>
              <a:rPr lang="en-US" sz="1000" dirty="0" smtClean="0"/>
              <a:t> </a:t>
            </a:r>
          </a:p>
          <a:p>
            <a:r>
              <a:rPr lang="en-US" sz="1000" b="1" dirty="0" smtClean="0"/>
              <a:t>Copying/Pasting</a:t>
            </a:r>
            <a:endParaRPr lang="en-US" sz="1000" dirty="0" smtClean="0"/>
          </a:p>
          <a:p>
            <a:r>
              <a:rPr lang="en-US" sz="1000" dirty="0" smtClean="0"/>
              <a:t>To use one of the logos below in your PowerPoint presentation, simply right-click on the desired version and choose “copy” from the pop-up menu. Open the document in which you wish to use the logo, right-click and choose “paste” from the pop-up menu.</a:t>
            </a:r>
          </a:p>
          <a:p>
            <a:r>
              <a:rPr lang="en-US" sz="1000" dirty="0" smtClean="0"/>
              <a:t> </a:t>
            </a:r>
          </a:p>
          <a:p>
            <a:r>
              <a:rPr lang="en-US" sz="1000" b="1" dirty="0" smtClean="0"/>
              <a:t>Appropriate Sizing</a:t>
            </a:r>
            <a:endParaRPr lang="en-US" sz="1000" dirty="0" smtClean="0"/>
          </a:p>
          <a:p>
            <a:r>
              <a:rPr lang="en-US" sz="1000" dirty="0" smtClean="0"/>
              <a:t>The Duke Energy brand standards call for the logo to be “understated” in size, thereby simply branding the document on which it is used, rather than overwhelming it. The logo size below is appropriate for most Microsoft Office applications. If a size change is necessary, simply select the appropriate logo so that the resizing handles appear. Hold down the “Shift” key, click on one of the corner handles and drag until the logo is the desired size. Release the handle, then the “Shift” key.</a:t>
            </a:r>
          </a:p>
          <a:p>
            <a:r>
              <a:rPr lang="en-US" sz="1000" dirty="0" smtClean="0"/>
              <a:t> </a:t>
            </a:r>
          </a:p>
          <a:p>
            <a:r>
              <a:rPr lang="en-US" sz="1000" b="1" dirty="0" smtClean="0"/>
              <a:t>Area of Isolation</a:t>
            </a:r>
            <a:endParaRPr lang="en-US" sz="1000" dirty="0" smtClean="0"/>
          </a:p>
          <a:p>
            <a:r>
              <a:rPr lang="en-US" sz="1000" dirty="0" smtClean="0"/>
              <a:t>The logo should be surrounded by an “area of isolation.” This simply means that other elements (photos, graphics, text, etc.) should not be placed in close proximity to the logo. This allows the logo to be clearly read in any application.</a:t>
            </a:r>
          </a:p>
          <a:p>
            <a:r>
              <a:rPr lang="en-US" sz="1000" dirty="0" smtClean="0"/>
              <a:t> </a:t>
            </a:r>
          </a:p>
          <a:p>
            <a:r>
              <a:rPr lang="en-US" sz="1000" b="1" dirty="0" smtClean="0"/>
              <a:t>Colors and Effects</a:t>
            </a:r>
            <a:endParaRPr lang="en-US" sz="1000" dirty="0" smtClean="0"/>
          </a:p>
          <a:p>
            <a:r>
              <a:rPr lang="en-US" sz="1000" dirty="0" smtClean="0"/>
              <a:t>The logos shown represent the approved corporate color, black and white and reverse (for use on dark backgrounds) versions. The colors should never be changed and special effects (e.g., drop shadows, changes in opacity, etc.) should not be used.</a:t>
            </a:r>
            <a:endParaRPr lang="en-US" sz="1000"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106</TotalTime>
  <Words>34</Words>
  <Application>Microsoft Macintosh PowerPoint</Application>
  <PresentationFormat>On-screen Show (4:3)</PresentationFormat>
  <Paragraphs>14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Company>Duke Energy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t18993</dc:creator>
  <cp:lastModifiedBy>Mark Furr</cp:lastModifiedBy>
  <cp:revision>16</cp:revision>
  <dcterms:created xsi:type="dcterms:W3CDTF">2008-01-22T12:30:19Z</dcterms:created>
  <dcterms:modified xsi:type="dcterms:W3CDTF">2011-11-18T16:02:01Z</dcterms:modified>
</cp:coreProperties>
</file>